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30/04/2019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hyperlink" Target="mailto:info@opamianto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764704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</a:rPr>
              <a:t>“El amianto mata y nos rodea”</a:t>
            </a: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66644" y="1484784"/>
            <a:ext cx="3900984" cy="4859491"/>
          </a:xfrm>
        </p:spPr>
        <p:txBody>
          <a:bodyPr>
            <a:normAutofit/>
          </a:bodyPr>
          <a:lstStyle/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Fecha: Jueves, 13 de junio de 2019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Hora:  11.00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Lugar: AC Hotel Recoletos</a:t>
            </a:r>
          </a:p>
          <a:p>
            <a:pPr algn="just"/>
            <a:r>
              <a:rPr lang="es-ES" sz="1800" b="1" dirty="0" smtClean="0">
                <a:solidFill>
                  <a:srgbClr val="002060"/>
                </a:solidFill>
              </a:rPr>
              <a:t>            Calle Recoletos, 18 	(Madrid)</a:t>
            </a:r>
          </a:p>
          <a:p>
            <a:pPr algn="just"/>
            <a:endParaRPr lang="es-ES" sz="2000" b="1" dirty="0" smtClean="0">
              <a:solidFill>
                <a:srgbClr val="002060"/>
              </a:solidFill>
            </a:endParaRPr>
          </a:p>
          <a:p>
            <a:pPr algn="l"/>
            <a:endParaRPr lang="es-ES" sz="2000" b="1" dirty="0" smtClean="0">
              <a:solidFill>
                <a:srgbClr val="FF0000"/>
              </a:solidFill>
            </a:endParaRPr>
          </a:p>
          <a:p>
            <a:pPr algn="l"/>
            <a:endParaRPr lang="es-ES" sz="1400" b="1" dirty="0" smtClean="0">
              <a:solidFill>
                <a:srgbClr val="FF0000"/>
              </a:solidFill>
            </a:endParaRPr>
          </a:p>
          <a:p>
            <a:pPr algn="ctr"/>
            <a:r>
              <a:rPr lang="es-ES" sz="1400" b="1" dirty="0" smtClean="0">
                <a:solidFill>
                  <a:srgbClr val="FF0000"/>
                </a:solidFill>
              </a:rPr>
              <a:t>Se ruega confirmación: </a:t>
            </a:r>
            <a:r>
              <a:rPr lang="es-ES" sz="1400" b="1" dirty="0" smtClean="0">
                <a:solidFill>
                  <a:srgbClr val="002060"/>
                </a:solidFill>
                <a:hlinkClick r:id="rId2"/>
              </a:rPr>
              <a:t>info@opamianto.com</a:t>
            </a:r>
            <a:r>
              <a:rPr lang="es-ES" sz="1400" b="1" dirty="0" smtClean="0">
                <a:solidFill>
                  <a:srgbClr val="002060"/>
                </a:solidFill>
              </a:rPr>
              <a:t>                    </a:t>
            </a:r>
            <a:r>
              <a:rPr lang="es-ES" sz="1400" b="1" dirty="0" smtClean="0">
                <a:solidFill>
                  <a:srgbClr val="FF0000"/>
                </a:solidFill>
              </a:rPr>
              <a:t>915323377</a:t>
            </a: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endParaRPr lang="es-E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sz="1200" b="1" dirty="0" smtClean="0">
                <a:solidFill>
                  <a:schemeClr val="accent1">
                    <a:lumMod val="75000"/>
                  </a:schemeClr>
                </a:solidFill>
              </a:rPr>
              <a:t>IMPORTANTE: Plazas limitadas reservadas por orden de confirmación</a:t>
            </a:r>
          </a:p>
          <a:p>
            <a:pPr algn="just"/>
            <a:endParaRPr lang="es-ES" sz="1200" dirty="0"/>
          </a:p>
        </p:txBody>
      </p:sp>
      <p:pic>
        <p:nvPicPr>
          <p:cNvPr id="1026" name="Picture 2" descr="Resultado de imagen de amianto a nuestro alreded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96752"/>
            <a:ext cx="2383197" cy="16540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amianto a nuestro alrededo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703" y="4690188"/>
            <a:ext cx="1830710" cy="16540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55576" y="4653137"/>
            <a:ext cx="1361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Organiza:</a:t>
            </a:r>
          </a:p>
          <a:p>
            <a:endParaRPr lang="es-ES" dirty="0"/>
          </a:p>
        </p:txBody>
      </p:sp>
      <p:pic>
        <p:nvPicPr>
          <p:cNvPr id="1030" name="Picture 6" descr="No hay texto alternativo automático disponible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5184"/>
            <a:ext cx="1385445" cy="1385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mianto y embarcacion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602" y="3152561"/>
            <a:ext cx="2164811" cy="14127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esultado de imagen de amianto en el agu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52563"/>
            <a:ext cx="2063889" cy="1412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scontent.fmad11-2.fna.fbcdn.net/v/t1.0-0/c59.0.178.178/p296x100/999695_713051228724712_808688091_n.jpg?_nc_cat=0&amp;oh=5b679b461c394c088ecc1f98fce2e826&amp;oe=5B7E26B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53" y="1196752"/>
            <a:ext cx="1666875" cy="1666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5644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24128" y="6093296"/>
            <a:ext cx="3060968" cy="373792"/>
          </a:xfrm>
        </p:spPr>
        <p:txBody>
          <a:bodyPr>
            <a:normAutofit/>
          </a:bodyPr>
          <a:lstStyle/>
          <a:p>
            <a:r>
              <a:rPr lang="es-ES" sz="1400" b="1" i="1" dirty="0" smtClean="0">
                <a:solidFill>
                  <a:srgbClr val="0070C0"/>
                </a:solidFill>
              </a:rPr>
              <a:t>El amianto mata y nos rodea</a:t>
            </a:r>
            <a:endParaRPr lang="es-ES" sz="1400" b="1" i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7992888" cy="5400600"/>
          </a:xfrm>
        </p:spPr>
        <p:txBody>
          <a:bodyPr>
            <a:noAutofit/>
          </a:bodyPr>
          <a:lstStyle/>
          <a:p>
            <a:pPr algn="just"/>
            <a:endParaRPr lang="es-ES" sz="1600" dirty="0" smtClean="0">
              <a:solidFill>
                <a:srgbClr val="002060"/>
              </a:solidFill>
            </a:endParaRPr>
          </a:p>
          <a:p>
            <a:pPr algn="just"/>
            <a:endParaRPr lang="es-ES" sz="1600" dirty="0">
              <a:solidFill>
                <a:srgbClr val="002060"/>
              </a:solidFill>
            </a:endParaRPr>
          </a:p>
          <a:p>
            <a:pPr algn="just"/>
            <a:endParaRPr lang="es-ES" sz="1400" dirty="0" smtClean="0">
              <a:solidFill>
                <a:srgbClr val="002060"/>
              </a:solidFill>
            </a:endParaRPr>
          </a:p>
          <a:p>
            <a:pPr algn="just"/>
            <a:r>
              <a:rPr lang="es-ES" sz="1400" dirty="0" smtClean="0">
                <a:solidFill>
                  <a:srgbClr val="002060"/>
                </a:solidFill>
              </a:rPr>
              <a:t>11:00: Presentación Jornada</a:t>
            </a:r>
          </a:p>
          <a:p>
            <a:pPr algn="just"/>
            <a:r>
              <a:rPr lang="es-ES" sz="1400" dirty="0" smtClean="0">
                <a:solidFill>
                  <a:srgbClr val="002060"/>
                </a:solidFill>
              </a:rPr>
              <a:t>11:15: Mesa redonda “El amianto mata y nos rodea</a:t>
            </a:r>
            <a:r>
              <a:rPr lang="es-ES" sz="1400" dirty="0" smtClean="0">
                <a:solidFill>
                  <a:srgbClr val="002060"/>
                </a:solidFill>
              </a:rPr>
              <a:t>”: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Magistrado del Juzgado de lo Social</a:t>
            </a:r>
            <a:r>
              <a:rPr lang="es-ES" sz="1400" dirty="0" smtClean="0">
                <a:solidFill>
                  <a:srgbClr val="002060"/>
                </a:solidFill>
              </a:rPr>
              <a:t>.</a:t>
            </a:r>
            <a:endParaRPr lang="es-ES" sz="1400" dirty="0" smtClean="0">
              <a:solidFill>
                <a:srgbClr val="002060"/>
              </a:solidFill>
            </a:endParaRP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</a:t>
            </a:r>
            <a:r>
              <a:rPr lang="es-ES" sz="1400" dirty="0" smtClean="0">
                <a:solidFill>
                  <a:srgbClr val="002060"/>
                </a:solidFill>
              </a:rPr>
              <a:t>. Alfredo Menéndez. Catedrático de Historia de la Ciencia. Universidad de </a:t>
            </a:r>
            <a:r>
              <a:rPr lang="es-ES" sz="1400" dirty="0" smtClean="0">
                <a:solidFill>
                  <a:srgbClr val="002060"/>
                </a:solidFill>
              </a:rPr>
              <a:t>Granada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D. Joaquín Ortega Herrera, arquitecto técnico e ingeniero de edificación, autor entre otros de: “El médico y el amianto” y “El fontanero y el amianto</a:t>
            </a:r>
            <a:r>
              <a:rPr lang="es-ES" sz="1400" dirty="0" smtClean="0">
                <a:solidFill>
                  <a:srgbClr val="002060"/>
                </a:solidFill>
              </a:rPr>
              <a:t>”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D. Ángel </a:t>
            </a:r>
            <a:r>
              <a:rPr lang="es-ES" sz="1400" dirty="0" err="1" smtClean="0">
                <a:solidFill>
                  <a:srgbClr val="002060"/>
                </a:solidFill>
              </a:rPr>
              <a:t>Cárcoba</a:t>
            </a:r>
            <a:r>
              <a:rPr lang="es-ES" sz="1400" dirty="0" smtClean="0">
                <a:solidFill>
                  <a:srgbClr val="002060"/>
                </a:solidFill>
              </a:rPr>
              <a:t>. Experto en salud laboral y representante de CC.OO en las Instituciones Comunitarias y en la O.I.T.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D. Ricardo Torregrosa: Amianto en Murcia: caso REPSOL 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Dr. José Miguel Sanz </a:t>
            </a:r>
            <a:r>
              <a:rPr lang="es-ES" sz="1400" dirty="0" err="1" smtClean="0">
                <a:solidFill>
                  <a:srgbClr val="002060"/>
                </a:solidFill>
              </a:rPr>
              <a:t>Anquela</a:t>
            </a:r>
            <a:r>
              <a:rPr lang="es-ES" sz="1400" dirty="0" smtClean="0">
                <a:solidFill>
                  <a:srgbClr val="002060"/>
                </a:solidFill>
              </a:rPr>
              <a:t>. Médico perito experto en amianto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</a:t>
            </a:r>
            <a:r>
              <a:rPr lang="es-ES" sz="1400" dirty="0" smtClean="0">
                <a:solidFill>
                  <a:srgbClr val="002060"/>
                </a:solidFill>
              </a:rPr>
              <a:t>. Francisco Puche. Librero y colaborador con la red internacional por la prohibición del amianto y con las asociaciones de víctimas.</a:t>
            </a:r>
          </a:p>
          <a:p>
            <a:pPr lvl="1" algn="just"/>
            <a:r>
              <a:rPr lang="es-ES" sz="1400" dirty="0" smtClean="0">
                <a:solidFill>
                  <a:srgbClr val="002060"/>
                </a:solidFill>
              </a:rPr>
              <a:t>D</a:t>
            </a:r>
            <a:r>
              <a:rPr lang="es-ES" sz="1400" dirty="0" smtClean="0">
                <a:solidFill>
                  <a:srgbClr val="002060"/>
                </a:solidFill>
              </a:rPr>
              <a:t>. Mariano Acevedo. Presidente de la Asociación Argentina de Expuestos al amianto en el Subte de Buenos Aires.</a:t>
            </a:r>
          </a:p>
          <a:p>
            <a:pPr marL="265176" lvl="1" indent="-265176" algn="just">
              <a:buSzPct val="80000"/>
              <a:buFont typeface="Wingdings 2"/>
              <a:buChar char=""/>
            </a:pPr>
            <a:r>
              <a:rPr lang="es-ES" sz="1400" dirty="0" smtClean="0">
                <a:solidFill>
                  <a:srgbClr val="002060"/>
                </a:solidFill>
              </a:rPr>
              <a:t>13:15</a:t>
            </a:r>
            <a:r>
              <a:rPr lang="es-ES" sz="1400" dirty="0" smtClean="0">
                <a:solidFill>
                  <a:srgbClr val="002060"/>
                </a:solidFill>
              </a:rPr>
              <a:t>: Debate abierto con intervención de distintos afectados (Metro, RTVE, Uralita, </a:t>
            </a:r>
            <a:r>
              <a:rPr lang="es-ES" sz="1400" dirty="0" smtClean="0">
                <a:solidFill>
                  <a:srgbClr val="002060"/>
                </a:solidFill>
              </a:rPr>
              <a:t>Militares</a:t>
            </a:r>
            <a:r>
              <a:rPr lang="es-ES" sz="1400" dirty="0" smtClean="0">
                <a:solidFill>
                  <a:srgbClr val="002060"/>
                </a:solidFill>
              </a:rPr>
              <a:t>, CAF, fontaneros…)</a:t>
            </a:r>
          </a:p>
          <a:p>
            <a:pPr marL="265176" lvl="1" indent="-265176" algn="just">
              <a:buSzPct val="80000"/>
              <a:buFont typeface="Wingdings 2"/>
              <a:buChar char=""/>
            </a:pPr>
            <a:r>
              <a:rPr lang="es-ES" sz="1400" dirty="0" smtClean="0">
                <a:solidFill>
                  <a:srgbClr val="002060"/>
                </a:solidFill>
              </a:rPr>
              <a:t>14:00: Clausura</a:t>
            </a:r>
          </a:p>
          <a:p>
            <a:pPr algn="just"/>
            <a:endParaRPr lang="es-ES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s-E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s-ES" sz="1400" dirty="0" smtClean="0">
                <a:solidFill>
                  <a:schemeClr val="accent1">
                    <a:lumMod val="75000"/>
                  </a:schemeClr>
                </a:solidFill>
              </a:rPr>
              <a:t>Moderador: Oria, Pajares &amp; Asociados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275856" y="476672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b="1" dirty="0" smtClean="0"/>
          </a:p>
          <a:p>
            <a:pPr algn="ctr"/>
            <a:r>
              <a:rPr lang="es-ES" b="1" dirty="0" smtClean="0"/>
              <a:t>PROGRAMA:</a:t>
            </a:r>
            <a:endParaRPr lang="es-ES" b="1" dirty="0"/>
          </a:p>
        </p:txBody>
      </p:sp>
      <p:pic>
        <p:nvPicPr>
          <p:cNvPr id="5" name="Picture 6" descr="No hay texto alternativo automático disponi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085184"/>
            <a:ext cx="1008112" cy="1008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40643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210</TotalTime>
  <Words>233</Words>
  <Application>Microsoft Office PowerPoint</Application>
  <PresentationFormat>Presentación en pantalla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“El amianto mata y nos rodea”</vt:lpstr>
      <vt:lpstr>El amianto mata y nos rodea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AMIANTO A NUESTRO ALREDEDOR</dc:title>
  <dc:creator>daniel morales navas</dc:creator>
  <cp:lastModifiedBy>Usuario</cp:lastModifiedBy>
  <cp:revision>46</cp:revision>
  <dcterms:created xsi:type="dcterms:W3CDTF">2018-05-17T17:52:26Z</dcterms:created>
  <dcterms:modified xsi:type="dcterms:W3CDTF">2019-04-30T10:40:47Z</dcterms:modified>
</cp:coreProperties>
</file>